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1"/>
  </p:notesMasterIdLst>
  <p:sldIdLst>
    <p:sldId id="265" r:id="rId4"/>
    <p:sldId id="256" r:id="rId5"/>
    <p:sldId id="274" r:id="rId6"/>
    <p:sldId id="313" r:id="rId7"/>
    <p:sldId id="273" r:id="rId8"/>
    <p:sldId id="295" r:id="rId9"/>
    <p:sldId id="282" r:id="rId10"/>
    <p:sldId id="288" r:id="rId11"/>
    <p:sldId id="292" r:id="rId12"/>
    <p:sldId id="293" r:id="rId13"/>
    <p:sldId id="294" r:id="rId14"/>
    <p:sldId id="284" r:id="rId15"/>
    <p:sldId id="290" r:id="rId16"/>
    <p:sldId id="302" r:id="rId17"/>
    <p:sldId id="314" r:id="rId18"/>
    <p:sldId id="315" r:id="rId19"/>
    <p:sldId id="317" r:id="rId20"/>
    <p:sldId id="316" r:id="rId21"/>
    <p:sldId id="283" r:id="rId22"/>
    <p:sldId id="298" r:id="rId23"/>
    <p:sldId id="299" r:id="rId24"/>
    <p:sldId id="257" r:id="rId25"/>
    <p:sldId id="258" r:id="rId26"/>
    <p:sldId id="259" r:id="rId27"/>
    <p:sldId id="260" r:id="rId28"/>
    <p:sldId id="262" r:id="rId29"/>
    <p:sldId id="263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8014-7056-42E6-BAF3-D47CE68498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8E4-A318-48E0-9259-09CF9E677F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8F22-ED63-4F3F-8257-2C398851D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025F-16EE-4297-9E6A-1FE376130A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8014-7056-42E6-BAF3-D47CE68498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68E4-A318-48E0-9259-09CF9E677F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6.jpeg"/><Relationship Id="rId7" Type="http://schemas.openxmlformats.org/officeDocument/2006/relationships/image" Target="../media/image55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jpeg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71.jpeg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3.jpeg"/><Relationship Id="rId1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jpeg"/><Relationship Id="rId8" Type="http://schemas.openxmlformats.org/officeDocument/2006/relationships/image" Target="../media/image81.jpeg"/><Relationship Id="rId7" Type="http://schemas.openxmlformats.org/officeDocument/2006/relationships/image" Target="../media/image80.jpeg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0.jpeg"/><Relationship Id="rId7" Type="http://schemas.openxmlformats.org/officeDocument/2006/relationships/image" Target="../media/image89.jpeg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8.jpeg"/><Relationship Id="rId7" Type="http://schemas.openxmlformats.org/officeDocument/2006/relationships/image" Target="../media/image97.jpeg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1450" y="692785"/>
            <a:ext cx="695198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副标题 53"/>
          <p:cNvSpPr>
            <a:spLocks noGrp="1"/>
          </p:cNvSpPr>
          <p:nvPr/>
        </p:nvSpPr>
        <p:spPr>
          <a:xfrm>
            <a:off x="4367530" y="5157470"/>
            <a:ext cx="3456305" cy="737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t" anchorCtr="0" compatLnSpc="1">
            <a:normAutofit fontScale="30000"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F1AA07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            </a:t>
            </a:r>
            <a:r>
              <a:rPr lang="en-US" sz="100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20</a:t>
            </a:r>
            <a:r>
              <a:rPr lang="en-US" altLang="zh-CN" sz="100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26</a:t>
            </a:r>
            <a:endParaRPr lang="en-US" sz="100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135560" y="692696"/>
            <a:ext cx="77661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209800" y="2850266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785" y="2780665"/>
            <a:ext cx="5097780" cy="237680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altLang="zh-CN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MEN’S WINTER SOCKS New Collection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20240912140826 (19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6275" y="1057910"/>
            <a:ext cx="6064885" cy="4548505"/>
          </a:xfrm>
          <a:prstGeom prst="rect">
            <a:avLst/>
          </a:prstGeom>
        </p:spPr>
      </p:pic>
      <p:pic>
        <p:nvPicPr>
          <p:cNvPr id="8" name="图片 7" descr="20240912140826 (18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" y="1057910"/>
            <a:ext cx="5732780" cy="4299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0240912140826 (2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655" y="2853690"/>
            <a:ext cx="4849495" cy="3637915"/>
          </a:xfrm>
          <a:prstGeom prst="rect">
            <a:avLst/>
          </a:prstGeom>
        </p:spPr>
      </p:pic>
      <p:pic>
        <p:nvPicPr>
          <p:cNvPr id="6" name="图片 5" descr="20240912140826 (3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94310"/>
            <a:ext cx="4473575" cy="3355340"/>
          </a:xfrm>
          <a:prstGeom prst="rect">
            <a:avLst/>
          </a:prstGeom>
        </p:spPr>
      </p:pic>
      <p:pic>
        <p:nvPicPr>
          <p:cNvPr id="4" name="图片 3" descr="微信图片_20241015155322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" y="1435100"/>
            <a:ext cx="6088380" cy="4566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0240912140826 (10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7830" y="892810"/>
            <a:ext cx="6122035" cy="4591685"/>
          </a:xfrm>
          <a:prstGeom prst="rect">
            <a:avLst/>
          </a:prstGeom>
        </p:spPr>
      </p:pic>
      <p:pic>
        <p:nvPicPr>
          <p:cNvPr id="2" name="图片 1" descr="20240912140826 (1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" y="1336040"/>
            <a:ext cx="5735955" cy="4302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0240912140826 (16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" y="1931035"/>
            <a:ext cx="5662930" cy="4246880"/>
          </a:xfrm>
          <a:prstGeom prst="rect">
            <a:avLst/>
          </a:prstGeom>
        </p:spPr>
      </p:pic>
      <p:pic>
        <p:nvPicPr>
          <p:cNvPr id="7" name="图片 6" descr="20240912140826 (17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5915"/>
            <a:ext cx="5759450" cy="4319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515532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60" y="1221740"/>
            <a:ext cx="6022975" cy="4517390"/>
          </a:xfrm>
          <a:prstGeom prst="rect">
            <a:avLst/>
          </a:prstGeom>
        </p:spPr>
      </p:pic>
      <p:pic>
        <p:nvPicPr>
          <p:cNvPr id="3" name="图片 2" descr="微信图片_20241015155323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590" y="1104900"/>
            <a:ext cx="5960745" cy="4471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KJ2025 (3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455" y="340995"/>
            <a:ext cx="5601335" cy="3150870"/>
          </a:xfrm>
          <a:prstGeom prst="rect">
            <a:avLst/>
          </a:prstGeom>
        </p:spPr>
      </p:pic>
      <p:pic>
        <p:nvPicPr>
          <p:cNvPr id="3" name="图片 2" descr="KJ2025 (4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3273425"/>
            <a:ext cx="5882640" cy="3308985"/>
          </a:xfrm>
          <a:prstGeom prst="rect">
            <a:avLst/>
          </a:prstGeom>
        </p:spPr>
      </p:pic>
      <p:pic>
        <p:nvPicPr>
          <p:cNvPr id="4" name="图片 3" descr="KJ2025 (5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340995"/>
            <a:ext cx="5642610" cy="3174365"/>
          </a:xfrm>
          <a:prstGeom prst="rect">
            <a:avLst/>
          </a:prstGeom>
        </p:spPr>
      </p:pic>
      <p:pic>
        <p:nvPicPr>
          <p:cNvPr id="5" name="图片 4" descr="KJ2025 (8)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95" y="3330575"/>
            <a:ext cx="4335780" cy="32518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QH2025 (7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9260" y="1104265"/>
            <a:ext cx="2945765" cy="3927475"/>
          </a:xfrm>
          <a:prstGeom prst="rect">
            <a:avLst/>
          </a:prstGeom>
        </p:spPr>
      </p:pic>
      <p:pic>
        <p:nvPicPr>
          <p:cNvPr id="4" name="图片 3" descr="QH2025 (8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1104265"/>
            <a:ext cx="2945765" cy="3927475"/>
          </a:xfrm>
          <a:prstGeom prst="rect">
            <a:avLst/>
          </a:prstGeom>
        </p:spPr>
      </p:pic>
      <p:pic>
        <p:nvPicPr>
          <p:cNvPr id="5" name="图片 4" descr="QH2025 (9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980" y="1214120"/>
            <a:ext cx="2863215" cy="3817620"/>
          </a:xfrm>
          <a:prstGeom prst="rect">
            <a:avLst/>
          </a:prstGeom>
        </p:spPr>
      </p:pic>
      <p:pic>
        <p:nvPicPr>
          <p:cNvPr id="6" name="图片 5" descr="QH2025 (17)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939165"/>
            <a:ext cx="3140075" cy="41852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34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85" y="981075"/>
            <a:ext cx="5965190" cy="4474210"/>
          </a:xfrm>
          <a:prstGeom prst="rect">
            <a:avLst/>
          </a:prstGeom>
        </p:spPr>
      </p:pic>
      <p:pic>
        <p:nvPicPr>
          <p:cNvPr id="4" name="图片 3" descr="QH2025 (11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35" y="746125"/>
            <a:ext cx="4301490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QH2025 (35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520" y="545465"/>
            <a:ext cx="7832725" cy="5874385"/>
          </a:xfrm>
          <a:prstGeom prst="rect">
            <a:avLst/>
          </a:prstGeom>
        </p:spPr>
      </p:pic>
      <p:pic>
        <p:nvPicPr>
          <p:cNvPr id="3" name="图片 2" descr="QH2025 (36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159510"/>
            <a:ext cx="3687445" cy="49168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地上穿着球鞋的一双脚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0" y="1476375"/>
            <a:ext cx="3395345" cy="3904615"/>
          </a:xfrm>
          <a:prstGeom prst="rect">
            <a:avLst/>
          </a:prstGeom>
        </p:spPr>
      </p:pic>
      <p:pic>
        <p:nvPicPr>
          <p:cNvPr id="14" name="图片 13" descr="穿着蓝色球鞋的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17650"/>
            <a:ext cx="3079750" cy="3863340"/>
          </a:xfrm>
          <a:prstGeom prst="rect">
            <a:avLst/>
          </a:prstGeom>
        </p:spPr>
      </p:pic>
      <p:pic>
        <p:nvPicPr>
          <p:cNvPr id="15" name="图片 14" descr="地上穿着球鞋的一双脚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484630"/>
            <a:ext cx="3454400" cy="4027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图片 4" descr="图片包含 桌子, 站, 石头, 一群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" y="427355"/>
            <a:ext cx="3072765" cy="3150235"/>
          </a:xfrm>
          <a:prstGeom prst="rect">
            <a:avLst/>
          </a:prstGeom>
        </p:spPr>
      </p:pic>
      <p:pic>
        <p:nvPicPr>
          <p:cNvPr id="11" name="图片 10" descr="图片包含 服装, 对, 帽子, 一群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20" y="3650615"/>
            <a:ext cx="2852420" cy="2942590"/>
          </a:xfrm>
          <a:prstGeom prst="rect">
            <a:avLst/>
          </a:prstGeom>
        </p:spPr>
      </p:pic>
      <p:pic>
        <p:nvPicPr>
          <p:cNvPr id="9" name="图片 8" descr="图片包含 服装, 对, 桌子, 头发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15" y="309245"/>
            <a:ext cx="3022600" cy="3288665"/>
          </a:xfrm>
          <a:prstGeom prst="rect">
            <a:avLst/>
          </a:prstGeom>
        </p:spPr>
      </p:pic>
      <p:pic>
        <p:nvPicPr>
          <p:cNvPr id="7" name="图片 6" descr="图片包含 服装, 帽子, 对, 一群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5" y="3613150"/>
            <a:ext cx="2786380" cy="3044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41016094811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9230" y="337185"/>
            <a:ext cx="4485005" cy="5979795"/>
          </a:xfrm>
          <a:prstGeom prst="rect">
            <a:avLst/>
          </a:prstGeom>
        </p:spPr>
      </p:pic>
      <p:pic>
        <p:nvPicPr>
          <p:cNvPr id="6" name="图片 5" descr="微信图片_20241016094808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45" y="186055"/>
            <a:ext cx="4865370" cy="64871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24101609481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60" y="421005"/>
            <a:ext cx="8020050" cy="60153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地上穿着球鞋的一双脚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" y="1089025"/>
            <a:ext cx="3597275" cy="4815205"/>
          </a:xfrm>
          <a:prstGeom prst="rect">
            <a:avLst/>
          </a:prstGeom>
        </p:spPr>
      </p:pic>
      <p:pic>
        <p:nvPicPr>
          <p:cNvPr id="65" name="图片 64" descr="穿蓝色球鞋的人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70" y="887730"/>
            <a:ext cx="2851150" cy="2791460"/>
          </a:xfrm>
          <a:prstGeom prst="rect">
            <a:avLst/>
          </a:prstGeom>
        </p:spPr>
      </p:pic>
      <p:pic>
        <p:nvPicPr>
          <p:cNvPr id="129" name="图片 128" descr="图片包含 服装, 袜子, 游戏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38" y="4270375"/>
            <a:ext cx="2130425" cy="1943100"/>
          </a:xfrm>
          <a:prstGeom prst="rect">
            <a:avLst/>
          </a:prstGeom>
        </p:spPr>
      </p:pic>
      <p:pic>
        <p:nvPicPr>
          <p:cNvPr id="121" name="图片 120" descr="玻璃花瓶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88" y="4270375"/>
            <a:ext cx="1425575" cy="1943100"/>
          </a:xfrm>
          <a:prstGeom prst="rect">
            <a:avLst/>
          </a:prstGeom>
        </p:spPr>
      </p:pic>
      <p:pic>
        <p:nvPicPr>
          <p:cNvPr id="105" name="图片 104" descr="图片包含 服装, 桌子, 站, 猫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55" y="998855"/>
            <a:ext cx="2214880" cy="3023235"/>
          </a:xfrm>
          <a:prstGeom prst="rect">
            <a:avLst/>
          </a:prstGeom>
        </p:spPr>
      </p:pic>
      <p:pic>
        <p:nvPicPr>
          <p:cNvPr id="23" name="图片 22" descr="杯子里有饮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4608513"/>
            <a:ext cx="1173163" cy="1604963"/>
          </a:xfrm>
          <a:prstGeom prst="rect">
            <a:avLst/>
          </a:prstGeom>
        </p:spPr>
      </p:pic>
      <p:pic>
        <p:nvPicPr>
          <p:cNvPr id="109" name="图片 108" descr="地上穿着球鞋的一双脚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63" y="4608513"/>
            <a:ext cx="1604963" cy="1604963"/>
          </a:xfrm>
          <a:prstGeom prst="rect">
            <a:avLst/>
          </a:prstGeom>
        </p:spPr>
      </p:pic>
      <p:pic>
        <p:nvPicPr>
          <p:cNvPr id="117" name="图片 116" descr="鞋子在地上&#10;&#10;中度可信度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5045075"/>
            <a:ext cx="1574800" cy="13823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214533"/>
            <a:ext cx="12192000" cy="643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 descr="鞋子在地上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666750"/>
            <a:ext cx="5270500" cy="4879975"/>
          </a:xfrm>
          <a:prstGeom prst="rect">
            <a:avLst/>
          </a:prstGeom>
        </p:spPr>
      </p:pic>
      <p:pic>
        <p:nvPicPr>
          <p:cNvPr id="3" name="图片 2" descr="袜子的人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88" y="666750"/>
            <a:ext cx="1824038" cy="1685925"/>
          </a:xfrm>
          <a:prstGeom prst="rect">
            <a:avLst/>
          </a:prstGeom>
        </p:spPr>
      </p:pic>
      <p:pic>
        <p:nvPicPr>
          <p:cNvPr id="4" name="图片 3" descr="袜子的人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8" y="666750"/>
            <a:ext cx="1819275" cy="1685925"/>
          </a:xfrm>
          <a:prstGeom prst="rect">
            <a:avLst/>
          </a:prstGeom>
        </p:spPr>
      </p:pic>
      <p:pic>
        <p:nvPicPr>
          <p:cNvPr id="5" name="图片 4" descr="穿黑色衣服的袜子&#10;&#10;中度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38" y="666750"/>
            <a:ext cx="1776413" cy="1685925"/>
          </a:xfrm>
          <a:prstGeom prst="rect">
            <a:avLst/>
          </a:prstGeom>
        </p:spPr>
      </p:pic>
      <p:pic>
        <p:nvPicPr>
          <p:cNvPr id="7" name="图片 6" descr="地上穿着球鞋的一双脚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88" y="2427288"/>
            <a:ext cx="3365500" cy="3119438"/>
          </a:xfrm>
          <a:prstGeom prst="rect">
            <a:avLst/>
          </a:prstGeom>
        </p:spPr>
      </p:pic>
      <p:pic>
        <p:nvPicPr>
          <p:cNvPr id="6" name="图片 5" descr="鞋子的特写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88" y="2427288"/>
            <a:ext cx="2125663" cy="1949450"/>
          </a:xfrm>
          <a:prstGeom prst="rect">
            <a:avLst/>
          </a:prstGeom>
        </p:spPr>
      </p:pic>
      <p:pic>
        <p:nvPicPr>
          <p:cNvPr id="8" name="图片 7" descr="金色的袜子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88" y="4449763"/>
            <a:ext cx="2125663" cy="1096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女人穿着内衣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116588"/>
            <a:ext cx="1967882" cy="2837506"/>
          </a:xfrm>
          <a:prstGeom prst="rect">
            <a:avLst/>
          </a:prstGeom>
        </p:spPr>
      </p:pic>
      <p:pic>
        <p:nvPicPr>
          <p:cNvPr id="3" name="图片 2" descr="人在系鞋带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93" y="3263725"/>
            <a:ext cx="2886500" cy="2837507"/>
          </a:xfrm>
          <a:prstGeom prst="rect">
            <a:avLst/>
          </a:prstGeom>
        </p:spPr>
      </p:pic>
      <p:pic>
        <p:nvPicPr>
          <p:cNvPr id="4" name="图片 3" descr="卡通人物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0" y="203499"/>
            <a:ext cx="2339412" cy="2837507"/>
          </a:xfrm>
          <a:prstGeom prst="rect">
            <a:avLst/>
          </a:prstGeom>
        </p:spPr>
      </p:pic>
      <p:pic>
        <p:nvPicPr>
          <p:cNvPr id="5" name="图片 4" descr="图片包含 服装, 床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0" y="3372048"/>
            <a:ext cx="2845672" cy="2837507"/>
          </a:xfrm>
          <a:prstGeom prst="rect">
            <a:avLst/>
          </a:prstGeom>
        </p:spPr>
      </p:pic>
      <p:pic>
        <p:nvPicPr>
          <p:cNvPr id="6" name="图片 5" descr="图片包含 领带, 穿着, 服装, 照片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84" y="203499"/>
            <a:ext cx="1618009" cy="2333021"/>
          </a:xfrm>
          <a:prstGeom prst="rect">
            <a:avLst/>
          </a:prstGeom>
        </p:spPr>
      </p:pic>
      <p:pic>
        <p:nvPicPr>
          <p:cNvPr id="7" name="图片 6" descr="鞋子的特写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81" y="341138"/>
            <a:ext cx="1791533" cy="1688632"/>
          </a:xfrm>
          <a:prstGeom prst="rect">
            <a:avLst/>
          </a:prstGeom>
        </p:spPr>
      </p:pic>
      <p:pic>
        <p:nvPicPr>
          <p:cNvPr id="8" name="图片 7" descr="地上穿着球鞋的一双脚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03" y="3429000"/>
            <a:ext cx="1291251" cy="2458683"/>
          </a:xfrm>
          <a:prstGeom prst="rect">
            <a:avLst/>
          </a:prstGeom>
        </p:spPr>
      </p:pic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94" y="4465526"/>
            <a:ext cx="1154701" cy="2084460"/>
          </a:xfrm>
          <a:prstGeom prst="rect">
            <a:avLst/>
          </a:prstGeom>
        </p:spPr>
      </p:pic>
      <p:pic>
        <p:nvPicPr>
          <p:cNvPr id="10" name="图片 9" descr="穿着蓝色球鞋的人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14" y="2536520"/>
            <a:ext cx="1104668" cy="1929006"/>
          </a:xfrm>
          <a:prstGeom prst="rect">
            <a:avLst/>
          </a:prstGeom>
        </p:spPr>
      </p:pic>
      <p:pic>
        <p:nvPicPr>
          <p:cNvPr id="11" name="图片 10" descr="图片包含 桌子&#10;&#10;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23" y="451026"/>
            <a:ext cx="1551443" cy="2837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6"/>
          <p:cNvGrpSpPr>
            <a:grpSpLocks noGrp="1" noRot="1" noChangeAspect="1" noMove="1" noResize="1" noUngrp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8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地上穿着球鞋的一双脚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55638"/>
            <a:ext cx="2644775" cy="2808288"/>
          </a:xfrm>
          <a:prstGeom prst="rect">
            <a:avLst/>
          </a:prstGeom>
        </p:spPr>
      </p:pic>
      <p:pic>
        <p:nvPicPr>
          <p:cNvPr id="5" name="图片 4" descr="毛巾挂在墙上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538538"/>
            <a:ext cx="2644775" cy="2662238"/>
          </a:xfrm>
          <a:prstGeom prst="rect">
            <a:avLst/>
          </a:prstGeom>
        </p:spPr>
      </p:pic>
      <p:pic>
        <p:nvPicPr>
          <p:cNvPr id="6" name="图片 5" descr="图片包含 服装, 条纹, 桌子, 猫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655638"/>
            <a:ext cx="3065463" cy="3143250"/>
          </a:xfrm>
          <a:prstGeom prst="rect">
            <a:avLst/>
          </a:prstGeom>
        </p:spPr>
      </p:pic>
      <p:pic>
        <p:nvPicPr>
          <p:cNvPr id="10" name="图片 9" descr="图片包含 游戏机, 桌子, 猫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873500"/>
            <a:ext cx="3065463" cy="2327275"/>
          </a:xfrm>
          <a:prstGeom prst="rect">
            <a:avLst/>
          </a:prstGeom>
        </p:spPr>
      </p:pic>
      <p:pic>
        <p:nvPicPr>
          <p:cNvPr id="4" name="图片 3" descr="图片包含 条纹, 服装, 华美, 对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655638"/>
            <a:ext cx="2193925" cy="1797050"/>
          </a:xfrm>
          <a:prstGeom prst="rect">
            <a:avLst/>
          </a:prstGeom>
        </p:spPr>
      </p:pic>
      <p:pic>
        <p:nvPicPr>
          <p:cNvPr id="7" name="图片 6" descr="人在系鞋带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527300"/>
            <a:ext cx="2193925" cy="1916113"/>
          </a:xfrm>
          <a:prstGeom prst="rect">
            <a:avLst/>
          </a:prstGeom>
        </p:spPr>
      </p:pic>
      <p:pic>
        <p:nvPicPr>
          <p:cNvPr id="8" name="图片 7" descr="人在系鞋带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4516438"/>
            <a:ext cx="2193925" cy="1684338"/>
          </a:xfrm>
          <a:prstGeom prst="rect">
            <a:avLst/>
          </a:prstGeom>
        </p:spPr>
      </p:pic>
      <p:pic>
        <p:nvPicPr>
          <p:cNvPr id="3" name="图片 2" descr="蓝色的毯子上&#10;&#10;中度可信度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38" y="655638"/>
            <a:ext cx="2778125" cy="2994025"/>
          </a:xfrm>
          <a:prstGeom prst="rect">
            <a:avLst/>
          </a:prstGeom>
        </p:spPr>
      </p:pic>
      <p:pic>
        <p:nvPicPr>
          <p:cNvPr id="9" name="图片 8" descr="地上有许多鞋&#10;&#10;低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38" y="3722688"/>
            <a:ext cx="2778125" cy="2478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图片 4" descr="袜子的人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642938"/>
            <a:ext cx="2963863" cy="3416300"/>
          </a:xfrm>
          <a:prstGeom prst="rect">
            <a:avLst/>
          </a:prstGeom>
        </p:spPr>
      </p:pic>
      <p:pic>
        <p:nvPicPr>
          <p:cNvPr id="6" name="图片 5" descr="地上穿着球鞋的一双脚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5" y="642938"/>
            <a:ext cx="4092575" cy="3416300"/>
          </a:xfrm>
          <a:prstGeom prst="rect">
            <a:avLst/>
          </a:prstGeom>
        </p:spPr>
      </p:pic>
      <p:pic>
        <p:nvPicPr>
          <p:cNvPr id="2" name="图片 1" descr="地上穿着球鞋的一双脚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4127500"/>
            <a:ext cx="1809750" cy="2087563"/>
          </a:xfrm>
          <a:prstGeom prst="rect">
            <a:avLst/>
          </a:prstGeom>
        </p:spPr>
      </p:pic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4127500"/>
            <a:ext cx="2784475" cy="2087563"/>
          </a:xfrm>
          <a:prstGeom prst="rect">
            <a:avLst/>
          </a:prstGeom>
        </p:spPr>
      </p:pic>
      <p:pic>
        <p:nvPicPr>
          <p:cNvPr id="8" name="图片 7" descr="图片包含 户外, 斑马, 大, 帽子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4127500"/>
            <a:ext cx="2393950" cy="2087563"/>
          </a:xfrm>
          <a:prstGeom prst="rect">
            <a:avLst/>
          </a:prstGeom>
        </p:spPr>
      </p:pic>
      <p:pic>
        <p:nvPicPr>
          <p:cNvPr id="13" name="图片 12" descr="图片包含 服装, 熊, 条纹, 游戏机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13" y="642938"/>
            <a:ext cx="1887538" cy="1895475"/>
          </a:xfrm>
          <a:prstGeom prst="rect">
            <a:avLst/>
          </a:prstGeom>
        </p:spPr>
      </p:pic>
      <p:pic>
        <p:nvPicPr>
          <p:cNvPr id="12" name="图片 11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13" y="2606675"/>
            <a:ext cx="1887538" cy="1784350"/>
          </a:xfrm>
          <a:prstGeom prst="rect">
            <a:avLst/>
          </a:prstGeom>
        </p:spPr>
      </p:pic>
      <p:pic>
        <p:nvPicPr>
          <p:cNvPr id="10" name="图片 9" descr="图片包含 服装, 蓝色, 桌子, 覆盖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13" y="4460875"/>
            <a:ext cx="1887538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图片 10" descr="图片包含 游戏机, 地毯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642938"/>
            <a:ext cx="1970088" cy="1514475"/>
          </a:xfrm>
          <a:prstGeom prst="rect">
            <a:avLst/>
          </a:prstGeom>
        </p:spPr>
      </p:pic>
      <p:pic>
        <p:nvPicPr>
          <p:cNvPr id="2" name="图片 1" descr="毛巾挂在墙上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2225675"/>
            <a:ext cx="1970088" cy="1633538"/>
          </a:xfrm>
          <a:prstGeom prst="rect">
            <a:avLst/>
          </a:prstGeom>
        </p:spPr>
      </p:pic>
      <p:pic>
        <p:nvPicPr>
          <p:cNvPr id="3" name="图片 2" descr="穿黑色衣服的袜子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3925888"/>
            <a:ext cx="1970088" cy="2287588"/>
          </a:xfrm>
          <a:prstGeom prst="rect">
            <a:avLst/>
          </a:prstGeom>
        </p:spPr>
      </p:pic>
      <p:pic>
        <p:nvPicPr>
          <p:cNvPr id="8" name="图片 7" descr="穿蓝色球鞋的人&#10;&#10;中度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5" y="642938"/>
            <a:ext cx="3030538" cy="3346450"/>
          </a:xfrm>
          <a:prstGeom prst="rect">
            <a:avLst/>
          </a:prstGeom>
        </p:spPr>
      </p:pic>
      <p:pic>
        <p:nvPicPr>
          <p:cNvPr id="4" name="图片 3" descr="图片包含 服装, 蓝色, 条纹, 华美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5" y="642938"/>
            <a:ext cx="3783013" cy="3346450"/>
          </a:xfrm>
          <a:prstGeom prst="rect">
            <a:avLst/>
          </a:prstGeom>
        </p:spPr>
      </p:pic>
      <p:pic>
        <p:nvPicPr>
          <p:cNvPr id="6" name="图片 5" descr="地上穿着球鞋的一双脚&#10;&#10;低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5" y="4057650"/>
            <a:ext cx="2106613" cy="2155825"/>
          </a:xfrm>
          <a:prstGeom prst="rect">
            <a:avLst/>
          </a:prstGeom>
        </p:spPr>
      </p:pic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0" y="4057650"/>
            <a:ext cx="2155825" cy="2155825"/>
          </a:xfrm>
          <a:prstGeom prst="rect">
            <a:avLst/>
          </a:prstGeom>
        </p:spPr>
      </p:pic>
      <p:pic>
        <p:nvPicPr>
          <p:cNvPr id="10" name="图片 9" descr="图片包含 游戏机, 服装, 袜子, 帽子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5" y="4057650"/>
            <a:ext cx="2481263" cy="215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图片 1" descr="微信图片_20241011170811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3570" y="303530"/>
            <a:ext cx="8155305" cy="6116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企鹅玩具&#10;&#10;中度可信度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310676" y="1807592"/>
            <a:ext cx="3537345" cy="3236670"/>
          </a:xfrm>
          <a:prstGeom prst="rect">
            <a:avLst/>
          </a:prstGeom>
        </p:spPr>
      </p:pic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包含 穿着, 衬衫, 对, 脖子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62336" y="1667368"/>
            <a:ext cx="3517120" cy="3517120"/>
          </a:xfrm>
          <a:prstGeom prst="rect">
            <a:avLst/>
          </a:prstGeom>
        </p:spPr>
      </p:pic>
      <p:pic>
        <p:nvPicPr>
          <p:cNvPr id="3" name="图片 2" descr="图片包含 服装, 穿着, 灰色, 纸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3547" y="1807592"/>
            <a:ext cx="2263508" cy="2620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图片 7" descr="20240912140826 (4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" y="967740"/>
            <a:ext cx="6297930" cy="4723765"/>
          </a:xfrm>
          <a:prstGeom prst="rect">
            <a:avLst/>
          </a:prstGeom>
        </p:spPr>
      </p:pic>
      <p:pic>
        <p:nvPicPr>
          <p:cNvPr id="12" name="图片 11" descr="20240912140826 (5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385" y="1416685"/>
            <a:ext cx="5816600" cy="4364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20240912140826 (15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1098550"/>
            <a:ext cx="6064885" cy="4548505"/>
          </a:xfrm>
          <a:prstGeom prst="rect">
            <a:avLst/>
          </a:prstGeom>
        </p:spPr>
      </p:pic>
      <p:pic>
        <p:nvPicPr>
          <p:cNvPr id="4" name="图片 3" descr="20240912140826 (14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570" y="1297305"/>
            <a:ext cx="6064885" cy="4548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240912140826 (6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1413510"/>
            <a:ext cx="5744210" cy="4308475"/>
          </a:xfrm>
          <a:prstGeom prst="rect">
            <a:avLst/>
          </a:prstGeom>
        </p:spPr>
      </p:pic>
      <p:pic>
        <p:nvPicPr>
          <p:cNvPr id="3" name="图片 2" descr="20240912140826 (7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696720"/>
            <a:ext cx="6026785" cy="4520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40912140826 (8)_美图抠图20241014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945" y="996950"/>
            <a:ext cx="6165850" cy="4624705"/>
          </a:xfrm>
          <a:prstGeom prst="rect">
            <a:avLst/>
          </a:prstGeom>
        </p:spPr>
      </p:pic>
      <p:pic>
        <p:nvPicPr>
          <p:cNvPr id="13" name="图片 12" descr="20240912140826 (9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1182370"/>
            <a:ext cx="5990590" cy="4493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240912140826 (11)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90" y="1149350"/>
            <a:ext cx="5843905" cy="4382770"/>
          </a:xfrm>
          <a:prstGeom prst="rect">
            <a:avLst/>
          </a:prstGeom>
        </p:spPr>
      </p:pic>
      <p:pic>
        <p:nvPicPr>
          <p:cNvPr id="3" name="图片 2" descr="20240912140826 (12)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395" y="1259205"/>
            <a:ext cx="5784850" cy="43389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FlNWEzYmNjYWVlYmQ5MzA5M2M5MWE2NjljY2I5N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WPS 演示</Application>
  <PresentationFormat>宽屏</PresentationFormat>
  <Paragraphs>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Stencil</vt:lpstr>
      <vt:lpstr>Calibri</vt:lpstr>
      <vt:lpstr>微软雅黑</vt:lpstr>
      <vt:lpstr>Arial Unicode MS</vt:lpstr>
      <vt:lpstr>等线</vt:lpstr>
      <vt:lpstr>等线 Light</vt:lpstr>
      <vt:lpstr>Office 主题​​</vt:lpstr>
      <vt:lpstr>Office 主题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m035918</dc:creator>
  <cp:lastModifiedBy>Nicole Wu</cp:lastModifiedBy>
  <cp:revision>11</cp:revision>
  <dcterms:created xsi:type="dcterms:W3CDTF">2023-11-23T03:30:00Z</dcterms:created>
  <dcterms:modified xsi:type="dcterms:W3CDTF">2025-09-28T09:26:21Z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70DA947A287C4AA9A2E7680D7E06B020_13</vt:lpwstr>
  </property>
  <property fmtid="{D5CDD505-2E9C-101B-9397-08002B2CF9AE}" pid="3" name="KSOProductBuildVer">
    <vt:lpwstr>2052-12.1.0.22529</vt:lpwstr>
  </property>
  <property fmtid="{D5CDD505-2E9C-101B-9397-08002B2CF9AE}" pid="4" name="NXPowerLiteLastOptimized">
    <vt:lpwstr>851769</vt:lpwstr>
  </property>
  <property fmtid="{D5CDD505-2E9C-101B-9397-08002B2CF9AE}" pid="5" name="NXPowerLiteSettings">
    <vt:lpwstr>F70005D002A000</vt:lpwstr>
  </property>
  <property fmtid="{D5CDD505-2E9C-101B-9397-08002B2CF9AE}" pid="6" name="NXPowerLiteVersion">
    <vt:lpwstr>D10.0.1</vt:lpwstr>
  </property>
</Properties>
</file>